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A52E4A9-8E77-EFDE-E9B5-13CA24369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483926"/>
            <a:ext cx="11056506" cy="552825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AD6727-DB33-4780-3094-0F9F3A79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29" y="483926"/>
            <a:ext cx="11056506" cy="5528253"/>
          </a:xfrm>
          <a:prstGeom prst="rect">
            <a:avLst/>
          </a:prstGeom>
        </p:spPr>
      </p:pic>
      <p:pic>
        <p:nvPicPr>
          <p:cNvPr id="10" name="Picture 9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94498C54-635D-8117-66C6-AB706E80A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6307398"/>
            <a:ext cx="11056506" cy="5528253"/>
          </a:xfrm>
          <a:prstGeom prst="rect">
            <a:avLst/>
          </a:prstGeom>
        </p:spPr>
      </p:pic>
      <p:pic>
        <p:nvPicPr>
          <p:cNvPr id="13" name="Picture 12" descr="Chart, table, bar chart&#10;&#10;Description automatically generated">
            <a:extLst>
              <a:ext uri="{FF2B5EF4-FFF2-40B4-BE49-F238E27FC236}">
                <a16:creationId xmlns:a16="http://schemas.microsoft.com/office/drawing/2014/main" id="{21D8E8D2-32E8-429A-9061-B7B1B8D9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29" y="6307399"/>
            <a:ext cx="11056506" cy="5528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358947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466204" y="6374129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3</cp:revision>
  <dcterms:created xsi:type="dcterms:W3CDTF">2023-03-27T02:32:00Z</dcterms:created>
  <dcterms:modified xsi:type="dcterms:W3CDTF">2023-03-27T03:12:29Z</dcterms:modified>
</cp:coreProperties>
</file>